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59" r:id="rId5"/>
    <p:sldId id="260" r:id="rId6"/>
    <p:sldId id="261" r:id="rId7"/>
    <p:sldId id="263"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98E99041-0325-42BA-8B49-D6EA10AC0ED1}" type="datetimeFigureOut">
              <a:rPr lang="en-US" smtClean="0"/>
              <a:t>11/5/2022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09CDC64-3659-4E9F-B91A-BBB049ECC9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8E99041-0325-42BA-8B49-D6EA10AC0ED1}"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CDC64-3659-4E9F-B91A-BBB049ECC9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8E99041-0325-42BA-8B49-D6EA10AC0ED1}"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9CDC64-3659-4E9F-B91A-BBB049ECC9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8E99041-0325-42BA-8B49-D6EA10AC0ED1}" type="datetimeFigureOut">
              <a:rPr lang="en-US" smtClean="0"/>
              <a:t>11/5/2022</a:t>
            </a:fld>
            <a:endParaRPr lang="en-US"/>
          </a:p>
        </p:txBody>
      </p:sp>
      <p:sp>
        <p:nvSpPr>
          <p:cNvPr id="9" name="Slide Number Placeholder 8"/>
          <p:cNvSpPr>
            <a:spLocks noGrp="1"/>
          </p:cNvSpPr>
          <p:nvPr>
            <p:ph type="sldNum" sz="quarter" idx="15"/>
          </p:nvPr>
        </p:nvSpPr>
        <p:spPr/>
        <p:txBody>
          <a:bodyPr rtlCol="0"/>
          <a:lstStyle/>
          <a:p>
            <a:fld id="{809CDC64-3659-4E9F-B91A-BBB049ECC914}"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98E99041-0325-42BA-8B49-D6EA10AC0ED1}" type="datetimeFigureOut">
              <a:rPr lang="en-US" smtClean="0"/>
              <a:t>11/5/2022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09CDC64-3659-4E9F-B91A-BBB049ECC91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98E99041-0325-42BA-8B49-D6EA10AC0ED1}"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9CDC64-3659-4E9F-B91A-BBB049ECC914}"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8E99041-0325-42BA-8B49-D6EA10AC0ED1}"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9CDC64-3659-4E9F-B91A-BBB049ECC914}"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98E99041-0325-42BA-8B49-D6EA10AC0ED1}" type="datetimeFigureOut">
              <a:rPr lang="en-US" smtClean="0"/>
              <a:t>11/5/2022</a:t>
            </a:fld>
            <a:endParaRPr lang="en-US"/>
          </a:p>
        </p:txBody>
      </p:sp>
      <p:sp>
        <p:nvSpPr>
          <p:cNvPr id="7" name="Slide Number Placeholder 6"/>
          <p:cNvSpPr>
            <a:spLocks noGrp="1"/>
          </p:cNvSpPr>
          <p:nvPr>
            <p:ph type="sldNum" sz="quarter" idx="11"/>
          </p:nvPr>
        </p:nvSpPr>
        <p:spPr/>
        <p:txBody>
          <a:bodyPr rtlCol="0"/>
          <a:lstStyle/>
          <a:p>
            <a:fld id="{809CDC64-3659-4E9F-B91A-BBB049ECC914}"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E99041-0325-42BA-8B49-D6EA10AC0ED1}"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9CDC64-3659-4E9F-B91A-BBB049ECC9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98E99041-0325-42BA-8B49-D6EA10AC0ED1}" type="datetimeFigureOut">
              <a:rPr lang="en-US" smtClean="0"/>
              <a:t>11/5/2022</a:t>
            </a:fld>
            <a:endParaRPr lang="en-US"/>
          </a:p>
        </p:txBody>
      </p:sp>
      <p:sp>
        <p:nvSpPr>
          <p:cNvPr id="22" name="Slide Number Placeholder 21"/>
          <p:cNvSpPr>
            <a:spLocks noGrp="1"/>
          </p:cNvSpPr>
          <p:nvPr>
            <p:ph type="sldNum" sz="quarter" idx="15"/>
          </p:nvPr>
        </p:nvSpPr>
        <p:spPr/>
        <p:txBody>
          <a:bodyPr rtlCol="0"/>
          <a:lstStyle/>
          <a:p>
            <a:fld id="{809CDC64-3659-4E9F-B91A-BBB049ECC914}"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98E99041-0325-42BA-8B49-D6EA10AC0ED1}" type="datetimeFigureOut">
              <a:rPr lang="en-US" smtClean="0"/>
              <a:t>11/5/2022</a:t>
            </a:fld>
            <a:endParaRPr lang="en-US"/>
          </a:p>
        </p:txBody>
      </p:sp>
      <p:sp>
        <p:nvSpPr>
          <p:cNvPr id="18" name="Slide Number Placeholder 17"/>
          <p:cNvSpPr>
            <a:spLocks noGrp="1"/>
          </p:cNvSpPr>
          <p:nvPr>
            <p:ph type="sldNum" sz="quarter" idx="11"/>
          </p:nvPr>
        </p:nvSpPr>
        <p:spPr/>
        <p:txBody>
          <a:bodyPr rtlCol="0"/>
          <a:lstStyle/>
          <a:p>
            <a:fld id="{809CDC64-3659-4E9F-B91A-BBB049ECC914}"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8E99041-0325-42BA-8B49-D6EA10AC0ED1}" type="datetimeFigureOut">
              <a:rPr lang="en-US" smtClean="0"/>
              <a:t>11/5/2022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09CDC64-3659-4E9F-B91A-BBB049ECC91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84674" y="2780928"/>
            <a:ext cx="6930008" cy="1894362"/>
          </a:xfrm>
        </p:spPr>
        <p:txBody>
          <a:bodyPr>
            <a:normAutofit fontScale="90000"/>
          </a:bodyPr>
          <a:lstStyle/>
          <a:p>
            <a:r>
              <a:rPr lang="en-US" dirty="0" err="1"/>
              <a:t>Techgig</a:t>
            </a:r>
            <a:r>
              <a:rPr lang="en-US" dirty="0"/>
              <a:t> Video Analytics Hackathon</a:t>
            </a:r>
            <a:br>
              <a:rPr lang="en-US" dirty="0"/>
            </a:br>
            <a:r>
              <a:rPr lang="en-US" dirty="0"/>
              <a:t>Phase 2 - Prototype Development</a:t>
            </a:r>
          </a:p>
        </p:txBody>
      </p:sp>
      <p:sp>
        <p:nvSpPr>
          <p:cNvPr id="3" name="Subtitle 2"/>
          <p:cNvSpPr>
            <a:spLocks noGrp="1"/>
          </p:cNvSpPr>
          <p:nvPr>
            <p:ph type="subTitle" idx="1"/>
          </p:nvPr>
        </p:nvSpPr>
        <p:spPr>
          <a:xfrm>
            <a:off x="2213917" y="4869160"/>
            <a:ext cx="6172200" cy="1522022"/>
          </a:xfrm>
        </p:spPr>
        <p:txBody>
          <a:bodyPr>
            <a:normAutofit fontScale="92500" lnSpcReduction="20000"/>
          </a:bodyPr>
          <a:lstStyle/>
          <a:p>
            <a:r>
              <a:rPr lang="en-US" dirty="0"/>
              <a:t>Team name : INFOTECHIES </a:t>
            </a:r>
          </a:p>
          <a:p>
            <a:r>
              <a:rPr lang="en-US" dirty="0"/>
              <a:t>Team leader: GANESH KUMAR.K</a:t>
            </a:r>
          </a:p>
          <a:p>
            <a:r>
              <a:rPr lang="en-US" dirty="0"/>
              <a:t>Team members : RAMYA.A</a:t>
            </a:r>
          </a:p>
          <a:p>
            <a:r>
              <a:rPr lang="en-US" dirty="0"/>
              <a:t>                              RIZWANA.S</a:t>
            </a:r>
          </a:p>
          <a:p>
            <a:r>
              <a:rPr lang="en-US" dirty="0"/>
              <a:t>                              YASIKHASRI.G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Description of what the team has tried to build</a:t>
            </a:r>
          </a:p>
        </p:txBody>
      </p:sp>
      <p:sp>
        <p:nvSpPr>
          <p:cNvPr id="6" name="Content Placeholder 2">
            <a:extLst>
              <a:ext uri="{FF2B5EF4-FFF2-40B4-BE49-F238E27FC236}">
                <a16:creationId xmlns:a16="http://schemas.microsoft.com/office/drawing/2014/main" id="{333BE9C7-31D6-4905-B17D-5804DAD012F6}"/>
              </a:ext>
            </a:extLst>
          </p:cNvPr>
          <p:cNvSpPr>
            <a:spLocks noGrp="1"/>
          </p:cNvSpPr>
          <p:nvPr>
            <p:ph sz="quarter" idx="1"/>
          </p:nvPr>
        </p:nvSpPr>
        <p:spPr>
          <a:xfrm>
            <a:off x="457200" y="1600200"/>
            <a:ext cx="7467600" cy="4873625"/>
          </a:xfrm>
        </p:spPr>
        <p:txBody>
          <a:bodyPr>
            <a:normAutofit fontScale="92500" lnSpcReduction="20000"/>
          </a:bodyPr>
          <a:lstStyle/>
          <a:p>
            <a:pPr algn="just"/>
            <a:r>
              <a:rPr lang="en-US" dirty="0"/>
              <a:t>The video feeds being captured by the dome cameras should be instantly uploaded to the cloud because we are using Microsoft Azure. The artificial intelligence created </a:t>
            </a:r>
            <a:r>
              <a:rPr lang="en-US" dirty="0" err="1"/>
              <a:t>utilising</a:t>
            </a:r>
            <a:r>
              <a:rPr lang="en-US" dirty="0"/>
              <a:t> the aforementioned Azure tools and services is then fed these captured films. The footage will subsequently be </a:t>
            </a:r>
            <a:r>
              <a:rPr lang="en-US" dirty="0" err="1"/>
              <a:t>analysed</a:t>
            </a:r>
            <a:r>
              <a:rPr lang="en-US" dirty="0"/>
              <a:t> by artificial intelligence, which will also provide video analytics. These analytics will be able to identify consumer sentiments, count the number of persons in the film, and determine how long an activity took place on the bank's premises. We need graphs for all the analytics, along with summaries that will make it easier to comprehend them. Since we intend to use Microsoft Azure, the scalability is determined by the quantity of virtual machines that are active at any given time. Scalability is predicated on Azure's capacity for growth.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High-level implementation/solution diagram</a:t>
            </a:r>
          </a:p>
        </p:txBody>
      </p:sp>
      <p:pic>
        <p:nvPicPr>
          <p:cNvPr id="8" name="Content Placeholder 7">
            <a:extLst>
              <a:ext uri="{FF2B5EF4-FFF2-40B4-BE49-F238E27FC236}">
                <a16:creationId xmlns:a16="http://schemas.microsoft.com/office/drawing/2014/main" id="{96C5A7B4-2B70-4F7D-A50F-DEDC24111193}"/>
              </a:ext>
            </a:extLst>
          </p:cNvPr>
          <p:cNvPicPr>
            <a:picLocks noGrp="1" noChangeAspect="1"/>
          </p:cNvPicPr>
          <p:nvPr>
            <p:ph sz="quarter" idx="1"/>
          </p:nvPr>
        </p:nvPicPr>
        <p:blipFill>
          <a:blip r:embed="rId2"/>
          <a:stretch>
            <a:fillRect/>
          </a:stretch>
        </p:blipFill>
        <p:spPr>
          <a:xfrm>
            <a:off x="350824" y="2132856"/>
            <a:ext cx="8442351" cy="35432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err="1"/>
              <a:t>Tools,Technology</a:t>
            </a:r>
            <a:r>
              <a:rPr lang="en-US" sz="2800" dirty="0"/>
              <a:t> Stack(including the APIs consumed),and framework details</a:t>
            </a:r>
          </a:p>
        </p:txBody>
      </p:sp>
      <p:sp>
        <p:nvSpPr>
          <p:cNvPr id="3" name="Content Placeholder 2"/>
          <p:cNvSpPr>
            <a:spLocks noGrp="1"/>
          </p:cNvSpPr>
          <p:nvPr>
            <p:ph sz="quarter" idx="1"/>
          </p:nvPr>
        </p:nvSpPr>
        <p:spPr/>
        <p:txBody>
          <a:bodyPr/>
          <a:lstStyle/>
          <a:p>
            <a:r>
              <a:rPr lang="en-US" dirty="0"/>
              <a:t>Azure Video Indexer</a:t>
            </a:r>
          </a:p>
          <a:p>
            <a:r>
              <a:rPr lang="en-US" dirty="0"/>
              <a:t>Azure Video Analyzer (</a:t>
            </a:r>
            <a:r>
              <a:rPr lang="en-US" dirty="0" err="1"/>
              <a:t>Depracated</a:t>
            </a:r>
            <a:r>
              <a:rPr lang="en-US" dirty="0"/>
              <a:t>)</a:t>
            </a:r>
          </a:p>
          <a:p>
            <a:r>
              <a:rPr lang="en-US" dirty="0"/>
              <a:t>Sequential AI composition</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2800" dirty="0"/>
              <a:t>the algorithm/machine learning models that have been used in the </a:t>
            </a:r>
            <a:r>
              <a:rPr lang="en-US" sz="2800" dirty="0" err="1"/>
              <a:t>hackathon</a:t>
            </a:r>
            <a:r>
              <a:rPr lang="en-US" sz="2800" dirty="0"/>
              <a:t> prototype</a:t>
            </a:r>
          </a:p>
        </p:txBody>
      </p:sp>
      <p:sp>
        <p:nvSpPr>
          <p:cNvPr id="3" name="Content Placeholder 2"/>
          <p:cNvSpPr>
            <a:spLocks noGrp="1"/>
          </p:cNvSpPr>
          <p:nvPr>
            <p:ph sz="quarter" idx="1"/>
          </p:nvPr>
        </p:nvSpPr>
        <p:spPr/>
        <p:txBody>
          <a:bodyPr/>
          <a:lstStyle/>
          <a:p>
            <a:r>
              <a:rPr lang="en-US" dirty="0"/>
              <a:t>Backpropagation algorithm</a:t>
            </a:r>
          </a:p>
          <a:p>
            <a:r>
              <a:rPr lang="en-US" dirty="0"/>
              <a:t>Face alignment algorithm</a:t>
            </a:r>
          </a:p>
          <a:p>
            <a:r>
              <a:rPr lang="en-GB" dirty="0"/>
              <a:t>Deep Learning Algorithms with Applications to Video Analytics Paper, by Li Wang. IEEE and Dennis </a:t>
            </a:r>
            <a:r>
              <a:rPr lang="en-GB" dirty="0" err="1"/>
              <a:t>Sng</a:t>
            </a: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 demo video showing the functionalities of the application</a:t>
            </a:r>
          </a:p>
        </p:txBody>
      </p:sp>
      <p:pic>
        <p:nvPicPr>
          <p:cNvPr id="4" name="Video Indexer Demo">
            <a:hlinkClick r:id="" action="ppaction://media"/>
            <a:extLst>
              <a:ext uri="{FF2B5EF4-FFF2-40B4-BE49-F238E27FC236}">
                <a16:creationId xmlns:a16="http://schemas.microsoft.com/office/drawing/2014/main" id="{C86DFC62-3DD6-4E2E-9EBA-10E0C3704147}"/>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457200" y="1935163"/>
            <a:ext cx="7467600" cy="42037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write-up on why your application/solution should be considered</a:t>
            </a:r>
          </a:p>
        </p:txBody>
      </p:sp>
      <p:sp>
        <p:nvSpPr>
          <p:cNvPr id="6" name="Content Placeholder 2">
            <a:extLst>
              <a:ext uri="{FF2B5EF4-FFF2-40B4-BE49-F238E27FC236}">
                <a16:creationId xmlns:a16="http://schemas.microsoft.com/office/drawing/2014/main" id="{7310DD6B-4D60-46C9-9FB5-E9ACDCFE8B70}"/>
              </a:ext>
            </a:extLst>
          </p:cNvPr>
          <p:cNvSpPr>
            <a:spLocks noGrp="1"/>
          </p:cNvSpPr>
          <p:nvPr>
            <p:ph sz="quarter" idx="1"/>
          </p:nvPr>
        </p:nvSpPr>
        <p:spPr>
          <a:xfrm>
            <a:off x="457200" y="1600200"/>
            <a:ext cx="7467600" cy="4873625"/>
          </a:xfrm>
        </p:spPr>
        <p:txBody>
          <a:bodyPr>
            <a:normAutofit/>
          </a:bodyPr>
          <a:lstStyle/>
          <a:p>
            <a:pPr algn="just"/>
            <a:r>
              <a:rPr lang="en-US" dirty="0"/>
              <a:t>From both the stream side and the cloud side, our solution is entirely automatic. After development, our steps will make it simple to implement the solution for the bank. As part of our approach, we will first gather recording from the bank, </a:t>
            </a:r>
            <a:r>
              <a:rPr lang="en-US" dirty="0" err="1"/>
              <a:t>utilise</a:t>
            </a:r>
            <a:r>
              <a:rPr lang="en-US" dirty="0"/>
              <a:t> those to train the artificial intelligence we will develop using machine learning, and then </a:t>
            </a:r>
            <a:r>
              <a:rPr lang="en-US" dirty="0" err="1"/>
              <a:t>optimise</a:t>
            </a:r>
            <a:r>
              <a:rPr lang="en-US" dirty="0"/>
              <a:t> the artificial intelligence to deliver better video analytics.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Ability to scale-up in enterprise grade environment</a:t>
            </a:r>
          </a:p>
        </p:txBody>
      </p:sp>
      <p:sp>
        <p:nvSpPr>
          <p:cNvPr id="6" name="Content Placeholder 5">
            <a:extLst>
              <a:ext uri="{FF2B5EF4-FFF2-40B4-BE49-F238E27FC236}">
                <a16:creationId xmlns:a16="http://schemas.microsoft.com/office/drawing/2014/main" id="{5CABA0B6-EB6D-4BE1-9183-6D58D36424B1}"/>
              </a:ext>
            </a:extLst>
          </p:cNvPr>
          <p:cNvSpPr>
            <a:spLocks noGrp="1"/>
          </p:cNvSpPr>
          <p:nvPr>
            <p:ph sz="quarter" idx="1"/>
          </p:nvPr>
        </p:nvSpPr>
        <p:spPr/>
        <p:txBody>
          <a:bodyPr/>
          <a:lstStyle/>
          <a:p>
            <a:r>
              <a:rPr lang="en-IN" dirty="0"/>
              <a:t>Since we are using Microsoft Azure AI services as the main technology for this prototype, the scaling to an enterprise grade environment is directly proportional to the scaling ability of the Azure AI services provided by Microsoft.</a:t>
            </a:r>
          </a:p>
          <a:p>
            <a:r>
              <a:rPr lang="en-IN" dirty="0"/>
              <a:t>About the scaling possibilities from the application part. This prototype is not immediately scalable to the required scale. But it can be modified and developed further to accommodate the expected scale.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234</TotalTime>
  <Words>430</Words>
  <Application>Microsoft Office PowerPoint</Application>
  <PresentationFormat>On-screen Show (4:3)</PresentationFormat>
  <Paragraphs>23</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Century Schoolbook</vt:lpstr>
      <vt:lpstr>Wingdings</vt:lpstr>
      <vt:lpstr>Wingdings 2</vt:lpstr>
      <vt:lpstr>Oriel</vt:lpstr>
      <vt:lpstr>Techgig Video Analytics Hackathon Phase 2 - Prototype Development</vt:lpstr>
      <vt:lpstr>Description of what the team has tried to build</vt:lpstr>
      <vt:lpstr>High-level implementation/solution diagram</vt:lpstr>
      <vt:lpstr>Tools,Technology Stack(including the APIs consumed),and framework details</vt:lpstr>
      <vt:lpstr>the algorithm/machine learning models that have been used in the hackathon prototype</vt:lpstr>
      <vt:lpstr>A demo video showing the functionalities of the application</vt:lpstr>
      <vt:lpstr>A write-up on why your application/solution should be considered</vt:lpstr>
      <vt:lpstr>Ability to scale-up in enterprise grade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IT PL LAB</dc:creator>
  <cp:lastModifiedBy>Sukirtharajan Murugesan</cp:lastModifiedBy>
  <cp:revision>22</cp:revision>
  <dcterms:created xsi:type="dcterms:W3CDTF">2022-10-20T08:05:49Z</dcterms:created>
  <dcterms:modified xsi:type="dcterms:W3CDTF">2022-11-05T14:12:10Z</dcterms:modified>
</cp:coreProperties>
</file>